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5"/>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824" r:id="rId33"/>
    <p:sldId id="454" r:id="rId34"/>
    <p:sldId id="421" r:id="rId35"/>
    <p:sldId id="398" r:id="rId36"/>
    <p:sldId id="825" r:id="rId37"/>
    <p:sldId id="400" r:id="rId38"/>
    <p:sldId id="475" r:id="rId39"/>
    <p:sldId id="399" r:id="rId40"/>
    <p:sldId id="469" r:id="rId41"/>
    <p:sldId id="425" r:id="rId42"/>
    <p:sldId id="846" r:id="rId43"/>
    <p:sldId id="847" r:id="rId44"/>
    <p:sldId id="848" r:id="rId45"/>
    <p:sldId id="433" r:id="rId46"/>
    <p:sldId id="838" r:id="rId47"/>
    <p:sldId id="839" r:id="rId48"/>
    <p:sldId id="850" r:id="rId49"/>
    <p:sldId id="434" r:id="rId50"/>
    <p:sldId id="837" r:id="rId51"/>
    <p:sldId id="826" r:id="rId52"/>
    <p:sldId id="835" r:id="rId53"/>
    <p:sldId id="836" r:id="rId54"/>
    <p:sldId id="813" r:id="rId55"/>
    <p:sldId id="862" r:id="rId56"/>
    <p:sldId id="840" r:id="rId57"/>
    <p:sldId id="852" r:id="rId58"/>
    <p:sldId id="845" r:id="rId59"/>
    <p:sldId id="841" r:id="rId60"/>
    <p:sldId id="843" r:id="rId61"/>
    <p:sldId id="844" r:id="rId62"/>
    <p:sldId id="860" r:id="rId63"/>
    <p:sldId id="861" r:id="rId64"/>
    <p:sldId id="858" r:id="rId65"/>
    <p:sldId id="859" r:id="rId66"/>
    <p:sldId id="572" r:id="rId67"/>
    <p:sldId id="863" r:id="rId68"/>
    <p:sldId id="468" r:id="rId69"/>
    <p:sldId id="442" r:id="rId70"/>
    <p:sldId id="885" r:id="rId71"/>
    <p:sldId id="888" r:id="rId72"/>
    <p:sldId id="889" r:id="rId73"/>
    <p:sldId id="884" r:id="rId74"/>
    <p:sldId id="890" r:id="rId75"/>
    <p:sldId id="891" r:id="rId76"/>
    <p:sldId id="892" r:id="rId77"/>
    <p:sldId id="478" r:id="rId78"/>
    <p:sldId id="477" r:id="rId79"/>
    <p:sldId id="893" r:id="rId80"/>
    <p:sldId id="854" r:id="rId81"/>
    <p:sldId id="894" r:id="rId82"/>
    <p:sldId id="855" r:id="rId83"/>
    <p:sldId id="857" r:id="rId84"/>
    <p:sldId id="864" r:id="rId85"/>
    <p:sldId id="806" r:id="rId86"/>
    <p:sldId id="870" r:id="rId87"/>
    <p:sldId id="812" r:id="rId88"/>
    <p:sldId id="871" r:id="rId89"/>
    <p:sldId id="872" r:id="rId90"/>
    <p:sldId id="873" r:id="rId91"/>
    <p:sldId id="738" r:id="rId92"/>
    <p:sldId id="739" r:id="rId93"/>
    <p:sldId id="742" r:id="rId94"/>
    <p:sldId id="874" r:id="rId95"/>
    <p:sldId id="810" r:id="rId96"/>
    <p:sldId id="704" r:id="rId97"/>
    <p:sldId id="708" r:id="rId98"/>
    <p:sldId id="804" r:id="rId99"/>
    <p:sldId id="795" r:id="rId100"/>
    <p:sldId id="875" r:id="rId101"/>
    <p:sldId id="755" r:id="rId102"/>
    <p:sldId id="715" r:id="rId103"/>
    <p:sldId id="798" r:id="rId104"/>
    <p:sldId id="876" r:id="rId105"/>
    <p:sldId id="760" r:id="rId106"/>
    <p:sldId id="817" r:id="rId107"/>
    <p:sldId id="747" r:id="rId108"/>
    <p:sldId id="818" r:id="rId109"/>
    <p:sldId id="877" r:id="rId110"/>
    <p:sldId id="878" r:id="rId111"/>
    <p:sldId id="879" r:id="rId112"/>
    <p:sldId id="880" r:id="rId113"/>
    <p:sldId id="881" r:id="rId114"/>
    <p:sldId id="882" r:id="rId115"/>
    <p:sldId id="719" r:id="rId116"/>
    <p:sldId id="883" r:id="rId117"/>
    <p:sldId id="800" r:id="rId118"/>
    <p:sldId id="801" r:id="rId119"/>
    <p:sldId id="600" r:id="rId120"/>
    <p:sldId id="609" r:id="rId121"/>
    <p:sldId id="601" r:id="rId122"/>
    <p:sldId id="347" r:id="rId123"/>
    <p:sldId id="341" r:id="rId124"/>
    <p:sldId id="683" r:id="rId125"/>
    <p:sldId id="630" r:id="rId126"/>
    <p:sldId id="299" r:id="rId127"/>
    <p:sldId id="604" r:id="rId128"/>
    <p:sldId id="301" r:id="rId129"/>
    <p:sldId id="606" r:id="rId130"/>
    <p:sldId id="313" r:id="rId131"/>
    <p:sldId id="607" r:id="rId132"/>
    <p:sldId id="621" r:id="rId133"/>
    <p:sldId id="608" r:id="rId134"/>
    <p:sldId id="664" r:id="rId135"/>
    <p:sldId id="352" r:id="rId136"/>
    <p:sldId id="611" r:id="rId137"/>
    <p:sldId id="684" r:id="rId138"/>
    <p:sldId id="620" r:id="rId139"/>
    <p:sldId id="665" r:id="rId140"/>
    <p:sldId id="761" r:id="rId141"/>
    <p:sldId id="728" r:id="rId142"/>
    <p:sldId id="749" r:id="rId143"/>
    <p:sldId id="745" r:id="rId144"/>
    <p:sldId id="744" r:id="rId145"/>
    <p:sldId id="866" r:id="rId146"/>
    <p:sldId id="814" r:id="rId147"/>
    <p:sldId id="803" r:id="rId148"/>
    <p:sldId id="746" r:id="rId149"/>
    <p:sldId id="629" r:id="rId150"/>
    <p:sldId id="756" r:id="rId151"/>
    <p:sldId id="631" r:id="rId152"/>
    <p:sldId id="757" r:id="rId153"/>
    <p:sldId id="762" r:id="rId154"/>
    <p:sldId id="763" r:id="rId155"/>
    <p:sldId id="632" r:id="rId156"/>
    <p:sldId id="758" r:id="rId157"/>
    <p:sldId id="656" r:id="rId158"/>
    <p:sldId id="759" r:id="rId159"/>
    <p:sldId id="865" r:id="rId160"/>
    <p:sldId id="430" r:id="rId161"/>
    <p:sldId id="290" r:id="rId162"/>
    <p:sldId id="822" r:id="rId163"/>
    <p:sldId id="281" r:id="rId1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3"/>
    <p:restoredTop sz="79098" autoAdjust="0"/>
  </p:normalViewPr>
  <p:slideViewPr>
    <p:cSldViewPr snapToGrid="0" snapToObjects="1">
      <p:cViewPr>
        <p:scale>
          <a:sx n="125" d="100"/>
          <a:sy n="125" d="100"/>
        </p:scale>
        <p:origin x="1432"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48</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52</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55</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57</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80</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82</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100</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104</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116</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117</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142</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143</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144</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145</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28/09/2024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28/09/2024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28/09/2024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28/09/2024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28/09/2024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28/09/2024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2.png"/></Relationships>
</file>

<file path=ppt/slides/_rels/slide1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100</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Tree>
    <p:extLst>
      <p:ext uri="{BB962C8B-B14F-4D97-AF65-F5344CB8AC3E}">
        <p14:creationId xmlns:p14="http://schemas.microsoft.com/office/powerpoint/2010/main" val="353822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a:p>
        </p:txBody>
      </p:sp>
    </p:spTree>
    <p:extLst>
      <p:ext uri="{BB962C8B-B14F-4D97-AF65-F5344CB8AC3E}">
        <p14:creationId xmlns:p14="http://schemas.microsoft.com/office/powerpoint/2010/main" val="2957376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Tree>
    <p:extLst>
      <p:ext uri="{BB962C8B-B14F-4D97-AF65-F5344CB8AC3E}">
        <p14:creationId xmlns:p14="http://schemas.microsoft.com/office/powerpoint/2010/main" val="723903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107</a:t>
            </a:fld>
            <a:endParaRPr lang="en-US"/>
          </a:p>
        </p:txBody>
      </p:sp>
    </p:spTree>
    <p:extLst>
      <p:ext uri="{BB962C8B-B14F-4D97-AF65-F5344CB8AC3E}">
        <p14:creationId xmlns:p14="http://schemas.microsoft.com/office/powerpoint/2010/main" val="13322872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32935006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2581941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8947681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17443154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4286173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42480136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22770679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1964346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Tree>
    <p:extLst>
      <p:ext uri="{BB962C8B-B14F-4D97-AF65-F5344CB8AC3E}">
        <p14:creationId xmlns:p14="http://schemas.microsoft.com/office/powerpoint/2010/main" val="10731546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32312848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120</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122</a:t>
            </a:fld>
            <a:endParaRPr lang="en-US"/>
          </a:p>
        </p:txBody>
      </p:sp>
    </p:spTree>
    <p:extLst>
      <p:ext uri="{BB962C8B-B14F-4D97-AF65-F5344CB8AC3E}">
        <p14:creationId xmlns:p14="http://schemas.microsoft.com/office/powerpoint/2010/main" val="18150779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123</a:t>
            </a:fld>
            <a:endParaRPr lang="en-US"/>
          </a:p>
        </p:txBody>
      </p:sp>
    </p:spTree>
    <p:extLst>
      <p:ext uri="{BB962C8B-B14F-4D97-AF65-F5344CB8AC3E}">
        <p14:creationId xmlns:p14="http://schemas.microsoft.com/office/powerpoint/2010/main" val="32425498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124</a:t>
            </a:fld>
            <a:endParaRPr lang="en-US"/>
          </a:p>
        </p:txBody>
      </p:sp>
    </p:spTree>
    <p:extLst>
      <p:ext uri="{BB962C8B-B14F-4D97-AF65-F5344CB8AC3E}">
        <p14:creationId xmlns:p14="http://schemas.microsoft.com/office/powerpoint/2010/main" val="16442633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128</a:t>
            </a:fld>
            <a:endParaRPr lang="en-US"/>
          </a:p>
        </p:txBody>
      </p:sp>
    </p:spTree>
    <p:extLst>
      <p:ext uri="{BB962C8B-B14F-4D97-AF65-F5344CB8AC3E}">
        <p14:creationId xmlns:p14="http://schemas.microsoft.com/office/powerpoint/2010/main" val="23882803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5365544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135</a:t>
            </a:fld>
            <a:endParaRPr lang="en-US"/>
          </a:p>
        </p:txBody>
      </p:sp>
    </p:spTree>
    <p:extLst>
      <p:ext uri="{BB962C8B-B14F-4D97-AF65-F5344CB8AC3E}">
        <p14:creationId xmlns:p14="http://schemas.microsoft.com/office/powerpoint/2010/main" val="36658786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136</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137</a:t>
            </a:fld>
            <a:endParaRPr lang="en-US"/>
          </a:p>
        </p:txBody>
      </p:sp>
    </p:spTree>
    <p:extLst>
      <p:ext uri="{BB962C8B-B14F-4D97-AF65-F5344CB8AC3E}">
        <p14:creationId xmlns:p14="http://schemas.microsoft.com/office/powerpoint/2010/main" val="25512742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139</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141</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142</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143</a:t>
            </a:fld>
            <a:endParaRPr lang="en-US"/>
          </a:p>
        </p:txBody>
      </p:sp>
    </p:spTree>
    <p:extLst>
      <p:ext uri="{BB962C8B-B14F-4D97-AF65-F5344CB8AC3E}">
        <p14:creationId xmlns:p14="http://schemas.microsoft.com/office/powerpoint/2010/main" val="3545553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144</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spTree>
    <p:extLst>
      <p:ext uri="{BB962C8B-B14F-4D97-AF65-F5344CB8AC3E}">
        <p14:creationId xmlns:p14="http://schemas.microsoft.com/office/powerpoint/2010/main" val="14328503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149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150</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Tree>
    <p:extLst>
      <p:ext uri="{BB962C8B-B14F-4D97-AF65-F5344CB8AC3E}">
        <p14:creationId xmlns:p14="http://schemas.microsoft.com/office/powerpoint/2010/main" val="35347657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159</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160</a:t>
            </a:fld>
            <a:endParaRPr lang="en-US"/>
          </a:p>
        </p:txBody>
      </p:sp>
    </p:spTree>
    <p:extLst>
      <p:ext uri="{BB962C8B-B14F-4D97-AF65-F5344CB8AC3E}">
        <p14:creationId xmlns:p14="http://schemas.microsoft.com/office/powerpoint/2010/main" val="11998426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161</a:t>
            </a:fld>
            <a:endParaRPr lang="en-US"/>
          </a:p>
        </p:txBody>
      </p:sp>
    </p:spTree>
    <p:extLst>
      <p:ext uri="{BB962C8B-B14F-4D97-AF65-F5344CB8AC3E}">
        <p14:creationId xmlns:p14="http://schemas.microsoft.com/office/powerpoint/2010/main" val="758847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162</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163</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Has Intent</a:t>
            </a:r>
            <a:endParaRPr lang="en-GB" sz="135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a:stretch>
            <a:fillRect/>
          </a:stretch>
        </p:blipFill>
        <p:spPr>
          <a:xfrm>
            <a:off x="4473135" y="347969"/>
            <a:ext cx="3859364" cy="28945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a:stretch>
            <a:fillRect/>
          </a:stretch>
        </p:blipFill>
        <p:spPr>
          <a:xfrm>
            <a:off x="4473135" y="3504613"/>
            <a:ext cx="3859364" cy="2894522"/>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a:stretch>
            <a:fillRect/>
          </a:stretch>
        </p:blipFill>
        <p:spPr>
          <a:xfrm>
            <a:off x="4691112" y="381579"/>
            <a:ext cx="3963109" cy="2972332"/>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a:stretch>
            <a:fillRect/>
          </a:stretch>
        </p:blipFill>
        <p:spPr>
          <a:xfrm>
            <a:off x="4584821" y="3353912"/>
            <a:ext cx="4003249" cy="3002437"/>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Failure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Failure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44</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50</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51</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62</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65</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68</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69</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Building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Event Chaining or the Pinball anti-pattern</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8" y="4189130"/>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4" y="4189130"/>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The problem with event chaining is that when we seek an outcome, we conceal this flow to get there. This can be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Errors need choreography too</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096000" y="2612098"/>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48291" y="2825062"/>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5610E2-81BB-B687-424C-7E5B00DB8225}"/>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Transactions</a:t>
            </a:r>
            <a:r>
              <a:rPr lang="en-GB" sz="1600" dirty="0">
                <a:latin typeface="Chalkboard" panose="03050602040202020205" pitchFamily="66" charset="77"/>
              </a:rPr>
              <a:t>: there is an implicit transaction here; what happens if we fail? How do we know that a fault flows back to payments to reverse it, or the customer to advise? If our error is Out only, we may struggle to understand our error flow. The actual behaviour is an </a:t>
            </a:r>
            <a:r>
              <a:rPr lang="en-GB" sz="1600" b="1" dirty="0">
                <a:latin typeface="Chalkboard" panose="03050602040202020205" pitchFamily="66" charset="77"/>
              </a:rPr>
              <a:t>emergent </a:t>
            </a:r>
            <a:r>
              <a:rPr lang="en-GB" sz="1600" dirty="0">
                <a:latin typeface="Chalkboard" panose="03050602040202020205" pitchFamily="66" charset="77"/>
              </a:rPr>
              <a:t>property of the system!!!</a:t>
            </a:r>
          </a:p>
        </p:txBody>
      </p:sp>
    </p:spTree>
    <p:extLst>
      <p:ext uri="{BB962C8B-B14F-4D97-AF65-F5344CB8AC3E}">
        <p14:creationId xmlns:p14="http://schemas.microsoft.com/office/powerpoint/2010/main" val="469259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Building with Commands</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Building with Commands</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33120" y="4765040"/>
            <a:ext cx="7183120" cy="584775"/>
          </a:xfrm>
          <a:prstGeom prst="rect">
            <a:avLst/>
          </a:prstGeom>
          <a:noFill/>
        </p:spPr>
        <p:txBody>
          <a:bodyPr wrap="square" rtlCol="0">
            <a:spAutoFit/>
          </a:bodyPr>
          <a:lstStyle/>
          <a:p>
            <a:r>
              <a:rPr lang="en-GB" sz="1600" b="1" dirty="0">
                <a:latin typeface="Chalkboard" panose="03050602040202020205" pitchFamily="66" charset="77"/>
              </a:rPr>
              <a:t>Coupling</a:t>
            </a:r>
            <a:r>
              <a:rPr lang="en-GB" sz="1600" dirty="0">
                <a:latin typeface="Chalkboard" panose="03050602040202020205" pitchFamily="66" charset="77"/>
              </a:rPr>
              <a:t>: There is coupling, we know about the provider we must call – but the trade-off is in predictable as opposed to emergent behaviour.</a:t>
            </a:r>
          </a:p>
        </p:txBody>
      </p:sp>
      <p:sp>
        <p:nvSpPr>
          <p:cNvPr id="17" name="Rectangle 16">
            <a:extLst>
              <a:ext uri="{FF2B5EF4-FFF2-40B4-BE49-F238E27FC236}">
                <a16:creationId xmlns:a16="http://schemas.microsoft.com/office/drawing/2014/main" id="{F60ECA70-795D-41DE-6312-0987E25A3192}"/>
              </a:ext>
            </a:extLst>
          </p:cNvPr>
          <p:cNvSpPr/>
          <p:nvPr/>
        </p:nvSpPr>
        <p:spPr>
          <a:xfrm>
            <a:off x="2339838" y="1993718"/>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sp>
        <p:nvSpPr>
          <p:cNvPr id="19" name="Rectangle 18">
            <a:extLst>
              <a:ext uri="{FF2B5EF4-FFF2-40B4-BE49-F238E27FC236}">
                <a16:creationId xmlns:a16="http://schemas.microsoft.com/office/drawing/2014/main" id="{6144DCAF-2E0C-E912-9027-A7B2AD177DB8}"/>
              </a:ext>
            </a:extLst>
          </p:cNvPr>
          <p:cNvSpPr/>
          <p:nvPr/>
        </p:nvSpPr>
        <p:spPr>
          <a:xfrm>
            <a:off x="677226" y="2012079"/>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a:t>
            </a:r>
          </a:p>
        </p:txBody>
      </p:sp>
      <p:sp>
        <p:nvSpPr>
          <p:cNvPr id="21" name="Rectangle 20">
            <a:extLst>
              <a:ext uri="{FF2B5EF4-FFF2-40B4-BE49-F238E27FC236}">
                <a16:creationId xmlns:a16="http://schemas.microsoft.com/office/drawing/2014/main" id="{36D80EDB-EDC6-EF98-BAD8-49A5767B6AE8}"/>
              </a:ext>
            </a:extLst>
          </p:cNvPr>
          <p:cNvSpPr/>
          <p:nvPr/>
        </p:nvSpPr>
        <p:spPr>
          <a:xfrm>
            <a:off x="3276460" y="3403455"/>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a:t>
            </a:r>
          </a:p>
        </p:txBody>
      </p:sp>
      <p:sp>
        <p:nvSpPr>
          <p:cNvPr id="22" name="Rectangle 21">
            <a:extLst>
              <a:ext uri="{FF2B5EF4-FFF2-40B4-BE49-F238E27FC236}">
                <a16:creationId xmlns:a16="http://schemas.microsoft.com/office/drawing/2014/main" id="{C7B60F79-FA88-D559-BE85-0D03E3BCE858}"/>
              </a:ext>
            </a:extLst>
          </p:cNvPr>
          <p:cNvSpPr/>
          <p:nvPr/>
        </p:nvSpPr>
        <p:spPr>
          <a:xfrm>
            <a:off x="5438953" y="3425577"/>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a:t>
            </a:r>
          </a:p>
        </p:txBody>
      </p:sp>
      <p:sp>
        <p:nvSpPr>
          <p:cNvPr id="23" name="Rectangle 22">
            <a:extLst>
              <a:ext uri="{FF2B5EF4-FFF2-40B4-BE49-F238E27FC236}">
                <a16:creationId xmlns:a16="http://schemas.microsoft.com/office/drawing/2014/main" id="{FA6F8880-A979-E266-AA12-B3737C1FF5B9}"/>
              </a:ext>
            </a:extLst>
          </p:cNvPr>
          <p:cNvSpPr/>
          <p:nvPr/>
        </p:nvSpPr>
        <p:spPr>
          <a:xfrm>
            <a:off x="7165632" y="2166795"/>
            <a:ext cx="58737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2"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Owning Errors</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39591" y="3946965"/>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883920" y="5276864"/>
            <a:ext cx="7183120" cy="584775"/>
          </a:xfrm>
          <a:prstGeom prst="rect">
            <a:avLst/>
          </a:prstGeom>
          <a:noFill/>
        </p:spPr>
        <p:txBody>
          <a:bodyPr wrap="square" rtlCol="0">
            <a:spAutoFit/>
          </a:bodyPr>
          <a:lstStyle/>
          <a:p>
            <a:r>
              <a:rPr lang="en-GB" sz="1600" b="1" dirty="0">
                <a:latin typeface="Chalkboard" panose="03050602040202020205" pitchFamily="66" charset="77"/>
              </a:rPr>
              <a:t>Errors return</a:t>
            </a:r>
            <a:r>
              <a:rPr lang="en-GB" sz="1600" dirty="0">
                <a:latin typeface="Chalkboard" panose="03050602040202020205" pitchFamily="66" charset="77"/>
              </a:rPr>
              <a:t>: with either fault triggers message, or fault replaces message, we can propagate errors back up the chain.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77543" y="434799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55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CFC3C-863F-1810-F79F-DCB8A3B74C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A017DA-7E3A-6F0F-0D63-329A388AB312}"/>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D9A2C01C-1A06-F2D0-C361-9990BA67A79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46D0D8E8-8609-68A7-9AEF-31AC12FFBB4D}"/>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E80D960-BC7B-2F9F-6231-E679B63F515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775C43-6B1A-C4C9-127A-DBFEE4BD2EDA}"/>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E907462B-5338-64B3-3453-870A0A59E6FC}"/>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A23D906-237A-C0DC-2143-73E56AEB244F}"/>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F715214-EF1B-766B-3197-72AC56C4A08E}"/>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43A3D1E-9EFF-E139-531A-B50E4D1D40B1}"/>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8207493-76A3-6A36-450C-53DC23B324DA}"/>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2A91C557-F5B7-6DE3-5316-059A0D38FED0}"/>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848DEFB5-BA9A-2BCD-9DB2-2BE0C552C0A9}"/>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BA9A82D-E25C-8D63-7287-6B8B51C47246}"/>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584CE7A-DF6C-DB01-4835-A369B35D838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088D74-679C-5D58-84F8-79C33FAF938B}"/>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87C2DB-29C3-CD43-77FA-4D2357F92EEA}"/>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9B33EDFD-CA34-E6D5-3BDF-BEE6CA057987}"/>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D13B6EAD-C72A-16FA-710D-7BD1B41446F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D6FA47-64AB-B202-FC3E-0D3FAB94A062}"/>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AB3709D7-12CA-2038-F619-C7025519D78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BC4C9D-BD94-8813-4A3A-39FF060071DA}"/>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25B9E3-9051-DCF0-F483-895E6CAE6FF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38CEF0AF-41AF-1BA7-3FF8-88D6CF6BC3FA}"/>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0E5711A-73C2-B6AD-439A-12B1121BD63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043F7835-C313-5545-363E-33E84A84814D}"/>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D1636011-8E34-BB12-91EF-8ED168CFA9AF}"/>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16F99C0-A52A-D24A-EB07-FEA0F011FB77}"/>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031535-AC61-6AE6-D8C1-E1195A11B19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88F879D-A9D0-FF9F-C928-86843485BDC5}"/>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42E9B9C-57D2-0D7B-50A2-0CF5E6B79D3F}"/>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379FFA4-A565-BA42-4606-095D50B48D5C}"/>
              </a:ext>
            </a:extLst>
          </p:cNvPr>
          <p:cNvSpPr txBox="1"/>
          <p:nvPr/>
        </p:nvSpPr>
        <p:spPr>
          <a:xfrm>
            <a:off x="833120" y="4765040"/>
            <a:ext cx="7183120" cy="584775"/>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a:t>
            </a:r>
          </a:p>
        </p:txBody>
      </p:sp>
    </p:spTree>
    <p:extLst>
      <p:ext uri="{BB962C8B-B14F-4D97-AF65-F5344CB8AC3E}">
        <p14:creationId xmlns:p14="http://schemas.microsoft.com/office/powerpoint/2010/main" val="241380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Turn Taking</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Turn Taking</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Routing Slip</a:t>
            </a:r>
            <a:endParaRPr dirty="0">
              <a:latin typeface="Chalkboard" panose="03050602040202020205" pitchFamily="66" charset="77"/>
            </a:endParaRPr>
          </a:p>
        </p:txBody>
      </p:sp>
    </p:spTree>
    <p:extLst>
      <p:ext uri="{BB962C8B-B14F-4D97-AF65-F5344CB8AC3E}">
        <p14:creationId xmlns:p14="http://schemas.microsoft.com/office/powerpoint/2010/main" val="2909474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Orchestration - 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9812B-275A-61F2-427C-C0A164D78C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223540-C3A7-FFDE-E55A-700A67E66537}"/>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8F893B1A-C399-ABCD-8FEB-2EDCE56C1CC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a:t>
            </a:r>
            <a:r>
              <a:rPr lang="en-GB">
                <a:latin typeface="Chalkboard" panose="03050602040202020205" pitchFamily="66" charset="77"/>
              </a:rPr>
              <a:t>– Process Manager</a:t>
            </a:r>
            <a:endParaRPr dirty="0">
              <a:latin typeface="Chalkboard" panose="03050602040202020205" pitchFamily="66" charset="77"/>
            </a:endParaRPr>
          </a:p>
        </p:txBody>
      </p:sp>
    </p:spTree>
    <p:extLst>
      <p:ext uri="{BB962C8B-B14F-4D97-AF65-F5344CB8AC3E}">
        <p14:creationId xmlns:p14="http://schemas.microsoft.com/office/powerpoint/2010/main" val="447860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Process Manager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83</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85</a:t>
            </a:fld>
            <a:endParaRPr lang="en-US"/>
          </a:p>
        </p:txBody>
      </p:sp>
    </p:spTree>
    <p:extLst>
      <p:ext uri="{BB962C8B-B14F-4D97-AF65-F5344CB8AC3E}">
        <p14:creationId xmlns:p14="http://schemas.microsoft.com/office/powerpoint/2010/main" val="1031227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spTree>
    <p:extLst>
      <p:ext uri="{BB962C8B-B14F-4D97-AF65-F5344CB8AC3E}">
        <p14:creationId xmlns:p14="http://schemas.microsoft.com/office/powerpoint/2010/main" val="1842721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91</a:t>
            </a:fld>
            <a:endParaRPr lang="en-US"/>
          </a:p>
        </p:txBody>
      </p:sp>
    </p:spTree>
    <p:extLst>
      <p:ext uri="{BB962C8B-B14F-4D97-AF65-F5344CB8AC3E}">
        <p14:creationId xmlns:p14="http://schemas.microsoft.com/office/powerpoint/2010/main" val="1122814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Tree>
    <p:extLst>
      <p:ext uri="{BB962C8B-B14F-4D97-AF65-F5344CB8AC3E}">
        <p14:creationId xmlns:p14="http://schemas.microsoft.com/office/powerpoint/2010/main" val="8317757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93</a:t>
            </a:fld>
            <a:endParaRPr lang="en-US"/>
          </a:p>
        </p:txBody>
      </p:sp>
    </p:spTree>
    <p:extLst>
      <p:ext uri="{BB962C8B-B14F-4D97-AF65-F5344CB8AC3E}">
        <p14:creationId xmlns:p14="http://schemas.microsoft.com/office/powerpoint/2010/main" val="1014442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94</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96</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Tree>
    <p:extLst>
      <p:ext uri="{BB962C8B-B14F-4D97-AF65-F5344CB8AC3E}">
        <p14:creationId xmlns:p14="http://schemas.microsoft.com/office/powerpoint/2010/main" val="2097764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44631</TotalTime>
  <Words>9326</Words>
  <Application>Microsoft Macintosh PowerPoint</Application>
  <PresentationFormat>On-screen Show (4:3)</PresentationFormat>
  <Paragraphs>1314</Paragraphs>
  <Slides>163</Slides>
  <Notes>77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163</vt:i4>
      </vt:variant>
    </vt:vector>
  </HeadingPairs>
  <TitlesOfParts>
    <vt:vector size="170"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1035</cp:revision>
  <dcterms:created xsi:type="dcterms:W3CDTF">2012-05-22T19:34:54Z</dcterms:created>
  <dcterms:modified xsi:type="dcterms:W3CDTF">2024-09-28T22:44:41Z</dcterms:modified>
</cp:coreProperties>
</file>